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7" r:id="rId4"/>
    <p:sldId id="274" r:id="rId5"/>
    <p:sldId id="275" r:id="rId6"/>
    <p:sldId id="259" r:id="rId7"/>
    <p:sldId id="263" r:id="rId8"/>
    <p:sldId id="260" r:id="rId9"/>
    <p:sldId id="261" r:id="rId10"/>
    <p:sldId id="262" r:id="rId11"/>
    <p:sldId id="267" r:id="rId12"/>
    <p:sldId id="265" r:id="rId13"/>
    <p:sldId id="268" r:id="rId14"/>
    <p:sldId id="266" r:id="rId15"/>
    <p:sldId id="271" r:id="rId16"/>
    <p:sldId id="276" r:id="rId17"/>
    <p:sldId id="277" r:id="rId18"/>
    <p:sldId id="278" r:id="rId19"/>
    <p:sldId id="273" r:id="rId20"/>
    <p:sldId id="269" r:id="rId21"/>
    <p:sldId id="272" r:id="rId2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77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30EA6-A9DF-49F3-BBF2-E7CE5E07AE27}" type="datetimeFigureOut">
              <a:rPr lang="pt-BR" smtClean="0"/>
              <a:t>29/04/2021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7CFEB-80C9-4763-A3FE-5DB5DF2834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6922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42BE-FF1D-42ED-8B65-24F6165D2000}" type="datetimeFigureOut">
              <a:rPr lang="pt-BR" smtClean="0"/>
              <a:t>29/04/2021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1559-2FD1-480C-9D30-DF1D2643D6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42BE-FF1D-42ED-8B65-24F6165D2000}" type="datetimeFigureOut">
              <a:rPr lang="pt-BR" smtClean="0"/>
              <a:t>29/04/2021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1559-2FD1-480C-9D30-DF1D2643D6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624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42BE-FF1D-42ED-8B65-24F6165D2000}" type="datetimeFigureOut">
              <a:rPr lang="pt-BR" smtClean="0"/>
              <a:t>29/04/2021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1559-2FD1-480C-9D30-DF1D2643D6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865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42BE-FF1D-42ED-8B65-24F6165D2000}" type="datetimeFigureOut">
              <a:rPr lang="pt-BR" smtClean="0"/>
              <a:t>29/04/2021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1559-2FD1-480C-9D30-DF1D2643D6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017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42BE-FF1D-42ED-8B65-24F6165D2000}" type="datetimeFigureOut">
              <a:rPr lang="pt-BR" smtClean="0"/>
              <a:t>29/04/2021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1559-2FD1-480C-9D30-DF1D2643D6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329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42BE-FF1D-42ED-8B65-24F6165D2000}" type="datetimeFigureOut">
              <a:rPr lang="pt-BR" smtClean="0"/>
              <a:t>29/04/2021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1559-2FD1-480C-9D30-DF1D2643D6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29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42BE-FF1D-42ED-8B65-24F6165D2000}" type="datetimeFigureOut">
              <a:rPr lang="pt-BR" smtClean="0"/>
              <a:t>29/04/2021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1559-2FD1-480C-9D30-DF1D2643D6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812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42BE-FF1D-42ED-8B65-24F6165D2000}" type="datetimeFigureOut">
              <a:rPr lang="pt-BR" smtClean="0"/>
              <a:t>29/04/2021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1559-2FD1-480C-9D30-DF1D2643D6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795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42BE-FF1D-42ED-8B65-24F6165D2000}" type="datetimeFigureOut">
              <a:rPr lang="pt-BR" smtClean="0"/>
              <a:t>29/04/2021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1559-2FD1-480C-9D30-DF1D2643D6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9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42BE-FF1D-42ED-8B65-24F6165D2000}" type="datetimeFigureOut">
              <a:rPr lang="pt-BR" smtClean="0"/>
              <a:t>29/04/2021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1559-2FD1-480C-9D30-DF1D2643D6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489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42BE-FF1D-42ED-8B65-24F6165D2000}" type="datetimeFigureOut">
              <a:rPr lang="pt-BR" smtClean="0"/>
              <a:t>29/04/2021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1559-2FD1-480C-9D30-DF1D2643D6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349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542BE-FF1D-42ED-8B65-24F6165D2000}" type="datetimeFigureOut">
              <a:rPr lang="pt-BR" smtClean="0"/>
              <a:t>29/04/2021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A1559-2FD1-480C-9D30-DF1D2643D6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099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1827584"/>
            <a:ext cx="9540552" cy="868558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-8662" y="4077072"/>
            <a:ext cx="87647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Sustentabilidade, Diversidade e Inclusão</a:t>
            </a:r>
          </a:p>
          <a:p>
            <a:pPr algn="ctr"/>
            <a:r>
              <a:rPr lang="pt-BR" sz="40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2018</a:t>
            </a:r>
          </a:p>
        </p:txBody>
      </p:sp>
      <p:pic>
        <p:nvPicPr>
          <p:cNvPr id="6" name="Vander Lee - 04 Quem me dirá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2888" y="3219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2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5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717032"/>
            <a:ext cx="4946972" cy="2985195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16632"/>
            <a:ext cx="4896542" cy="345638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692696"/>
            <a:ext cx="4047914" cy="54006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737013" y="2780928"/>
            <a:ext cx="7669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DIVERSIDADE, RESPEITO...</a:t>
            </a:r>
          </a:p>
        </p:txBody>
      </p:sp>
      <p:sp>
        <p:nvSpPr>
          <p:cNvPr id="3" name="Retângulo 2"/>
          <p:cNvSpPr/>
          <p:nvPr/>
        </p:nvSpPr>
        <p:spPr>
          <a:xfrm>
            <a:off x="376167" y="6093296"/>
            <a:ext cx="60578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Visita ao Quilombo de Mangueiras</a:t>
            </a:r>
          </a:p>
        </p:txBody>
      </p:sp>
    </p:spTree>
    <p:extLst>
      <p:ext uri="{BB962C8B-B14F-4D97-AF65-F5344CB8AC3E}">
        <p14:creationId xmlns:p14="http://schemas.microsoft.com/office/powerpoint/2010/main" val="247525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22" y="116632"/>
            <a:ext cx="4585739" cy="2587018"/>
          </a:xfr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67690"/>
            <a:ext cx="4608512" cy="367213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32656"/>
            <a:ext cx="3384376" cy="6016668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479684" y="2879325"/>
            <a:ext cx="5504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SENSIBILIZAÇÃO...</a:t>
            </a:r>
          </a:p>
        </p:txBody>
      </p:sp>
    </p:spTree>
    <p:extLst>
      <p:ext uri="{BB962C8B-B14F-4D97-AF65-F5344CB8AC3E}">
        <p14:creationId xmlns:p14="http://schemas.microsoft.com/office/powerpoint/2010/main" val="170346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571" y="3265690"/>
            <a:ext cx="4320480" cy="3240360"/>
          </a:xfrm>
        </p:spPr>
      </p:pic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9" y="116632"/>
            <a:ext cx="4994122" cy="286606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84984"/>
            <a:ext cx="3899925" cy="292494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81096"/>
            <a:ext cx="3240360" cy="243027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392706" y="2628755"/>
            <a:ext cx="80506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COMPROMISSO SOCIOAMBIENTAL... </a:t>
            </a:r>
          </a:p>
        </p:txBody>
      </p:sp>
      <p:sp>
        <p:nvSpPr>
          <p:cNvPr id="6" name="Retângulo 5"/>
          <p:cNvSpPr/>
          <p:nvPr/>
        </p:nvSpPr>
        <p:spPr>
          <a:xfrm>
            <a:off x="4139952" y="5917540"/>
            <a:ext cx="39140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Participação no MICE</a:t>
            </a:r>
          </a:p>
        </p:txBody>
      </p:sp>
    </p:spTree>
    <p:extLst>
      <p:ext uri="{BB962C8B-B14F-4D97-AF65-F5344CB8AC3E}">
        <p14:creationId xmlns:p14="http://schemas.microsoft.com/office/powerpoint/2010/main" val="40817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5180"/>
            <a:ext cx="4147299" cy="2889804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71" y="3784334"/>
            <a:ext cx="4730198" cy="285978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95180"/>
            <a:ext cx="4248472" cy="323232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797801"/>
            <a:ext cx="3652048" cy="2739036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688572" y="2967335"/>
            <a:ext cx="77668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EDUCAR PELA \ NA CIDADE...</a:t>
            </a:r>
            <a:endParaRPr lang="pt-BR" sz="4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555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" name="Imagem 5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323529" y="3025582"/>
            <a:ext cx="4536504" cy="3600400"/>
          </a:xfrm>
          <a:prstGeom prst="rect">
            <a:avLst/>
          </a:prstGeom>
        </p:spPr>
      </p:pic>
      <p:pic>
        <p:nvPicPr>
          <p:cNvPr id="8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54264"/>
            <a:ext cx="3456384" cy="2592288"/>
          </a:xfr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717032"/>
            <a:ext cx="3926591" cy="2570210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364990" y="2922344"/>
            <a:ext cx="84926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INTEGRAÇÃO COM O TERRITÓRIO...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699" y="87275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1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636912"/>
            <a:ext cx="5040560" cy="3993307"/>
          </a:xfr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715" y="177583"/>
            <a:ext cx="3456384" cy="197273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07504" y="4869160"/>
            <a:ext cx="510114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RESPONSABILIDADE </a:t>
            </a:r>
          </a:p>
          <a:p>
            <a:pPr algn="ctr"/>
            <a:r>
              <a:rPr lang="pt-BR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SOCIAL...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4426"/>
            <a:ext cx="3651870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2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"/>
            <a:ext cx="9144000" cy="6858000"/>
          </a:xfrm>
        </p:spPr>
      </p:pic>
      <p:sp>
        <p:nvSpPr>
          <p:cNvPr id="7" name="Retângulo 6"/>
          <p:cNvSpPr/>
          <p:nvPr/>
        </p:nvSpPr>
        <p:spPr>
          <a:xfrm>
            <a:off x="402665" y="4941168"/>
            <a:ext cx="8413009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pt-BR" sz="5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“O melhor de tudo é água...”</a:t>
            </a:r>
          </a:p>
          <a:p>
            <a:pPr algn="ctr"/>
            <a:r>
              <a:rPr lang="pt-BR" sz="5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João Guimarães Rosa.</a:t>
            </a:r>
          </a:p>
        </p:txBody>
      </p:sp>
    </p:spTree>
    <p:extLst>
      <p:ext uri="{BB962C8B-B14F-4D97-AF65-F5344CB8AC3E}">
        <p14:creationId xmlns:p14="http://schemas.microsoft.com/office/powerpoint/2010/main" val="402028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94" y="-32273"/>
            <a:ext cx="9164394" cy="6873296"/>
          </a:xfrm>
        </p:spPr>
      </p:pic>
    </p:spTree>
    <p:extLst>
      <p:ext uri="{BB962C8B-B14F-4D97-AF65-F5344CB8AC3E}">
        <p14:creationId xmlns:p14="http://schemas.microsoft.com/office/powerpoint/2010/main" val="45508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" y="0"/>
            <a:ext cx="9144000" cy="6858000"/>
          </a:xfrm>
        </p:spPr>
      </p:pic>
      <p:sp>
        <p:nvSpPr>
          <p:cNvPr id="7" name="Retângulo 6"/>
          <p:cNvSpPr/>
          <p:nvPr/>
        </p:nvSpPr>
        <p:spPr>
          <a:xfrm>
            <a:off x="827584" y="5013176"/>
            <a:ext cx="723916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Implantação do Ponto Limpo:</a:t>
            </a:r>
          </a:p>
          <a:p>
            <a:pPr algn="ctr"/>
            <a:r>
              <a:rPr lang="pt-BR" sz="4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Rua Sara Carvalho Machado</a:t>
            </a:r>
          </a:p>
        </p:txBody>
      </p:sp>
    </p:spTree>
    <p:extLst>
      <p:ext uri="{BB962C8B-B14F-4D97-AF65-F5344CB8AC3E}">
        <p14:creationId xmlns:p14="http://schemas.microsoft.com/office/powerpoint/2010/main" val="161936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568952" cy="1143000"/>
          </a:xfrm>
        </p:spPr>
        <p:txBody>
          <a:bodyPr>
            <a:noAutofit/>
          </a:bodyPr>
          <a:lstStyle/>
          <a:p>
            <a:pPr algn="l"/>
            <a:r>
              <a:rPr lang="pt-BR" sz="3200" dirty="0"/>
              <a:t>“Eu gostei da parte em que o Pequeno Príncipe viaja pelo mundo. É bem mais difícil julgar a si mesmo do que os outros.” </a:t>
            </a:r>
            <a:r>
              <a:rPr lang="pt-BR" sz="2800" dirty="0"/>
              <a:t>(</a:t>
            </a:r>
            <a:r>
              <a:rPr lang="pt-BR" sz="2800" dirty="0" err="1"/>
              <a:t>Kamilly</a:t>
            </a:r>
            <a:r>
              <a:rPr lang="pt-BR" sz="2800" dirty="0"/>
              <a:t> Vitória,  10 anos)</a:t>
            </a:r>
          </a:p>
        </p:txBody>
      </p:sp>
      <p:pic>
        <p:nvPicPr>
          <p:cNvPr id="4" name="Figura18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2874610" y="1916832"/>
            <a:ext cx="6552728" cy="5256584"/>
          </a:xfrm>
          <a:prstGeom prst="rect">
            <a:avLst/>
          </a:prstGeom>
        </p:spPr>
      </p:pic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14148" y="2924944"/>
            <a:ext cx="28604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Releituras </a:t>
            </a:r>
          </a:p>
          <a:p>
            <a:pPr algn="ctr"/>
            <a:r>
              <a:rPr lang="pt-BR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 </a:t>
            </a:r>
          </a:p>
          <a:p>
            <a:pPr algn="ctr"/>
            <a:r>
              <a:rPr lang="pt-BR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Letramento...</a:t>
            </a:r>
          </a:p>
        </p:txBody>
      </p:sp>
    </p:spTree>
    <p:extLst>
      <p:ext uri="{BB962C8B-B14F-4D97-AF65-F5344CB8AC3E}">
        <p14:creationId xmlns:p14="http://schemas.microsoft.com/office/powerpoint/2010/main" val="127053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809590"/>
            <a:ext cx="2787774" cy="37170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953"/>
            <a:ext cx="4248472" cy="3078342"/>
          </a:xfrm>
          <a:prstGeom prst="rect">
            <a:avLst/>
          </a:prstGeom>
        </p:spPr>
      </p:pic>
      <p:pic>
        <p:nvPicPr>
          <p:cNvPr id="10" name="Espaço Reservado para Conteúdo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55" y="3429000"/>
            <a:ext cx="4385461" cy="3289096"/>
          </a:xfr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786" y="258811"/>
            <a:ext cx="4276489" cy="2405525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230925" y="2818830"/>
            <a:ext cx="2122311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Projetos </a:t>
            </a:r>
          </a:p>
          <a:p>
            <a:pPr algn="ctr"/>
            <a:r>
              <a:rPr lang="pt-BR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 </a:t>
            </a:r>
          </a:p>
          <a:p>
            <a:pPr algn="ctr"/>
            <a:r>
              <a:rPr lang="pt-BR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Ações</a:t>
            </a:r>
          </a:p>
          <a:p>
            <a:pPr algn="ctr"/>
            <a:r>
              <a:rPr lang="pt-BR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PEI </a:t>
            </a:r>
          </a:p>
          <a:p>
            <a:pPr algn="ctr"/>
            <a:r>
              <a:rPr lang="pt-BR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EMALC </a:t>
            </a:r>
          </a:p>
        </p:txBody>
      </p:sp>
    </p:spTree>
    <p:extLst>
      <p:ext uri="{BB962C8B-B14F-4D97-AF65-F5344CB8AC3E}">
        <p14:creationId xmlns:p14="http://schemas.microsoft.com/office/powerpoint/2010/main" val="73205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32656"/>
            <a:ext cx="1728192" cy="3106863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828529"/>
            <a:ext cx="3159351" cy="561662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68624"/>
            <a:ext cx="3114244" cy="5536433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687607" y="4509120"/>
            <a:ext cx="376878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INTEGRAÇÃO...</a:t>
            </a:r>
          </a:p>
          <a:p>
            <a:pPr algn="ctr"/>
            <a:r>
              <a:rPr lang="pt-BR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KIT ESCOVAÇÃO </a:t>
            </a:r>
          </a:p>
          <a:p>
            <a:pPr algn="ctr"/>
            <a:r>
              <a:rPr lang="pt-BR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PEI - PSE</a:t>
            </a:r>
          </a:p>
        </p:txBody>
      </p:sp>
    </p:spTree>
    <p:extLst>
      <p:ext uri="{BB962C8B-B14F-4D97-AF65-F5344CB8AC3E}">
        <p14:creationId xmlns:p14="http://schemas.microsoft.com/office/powerpoint/2010/main" val="125372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7096" y="-156801"/>
            <a:ext cx="10890956" cy="7029400"/>
          </a:xfrm>
        </p:spPr>
      </p:pic>
      <p:sp>
        <p:nvSpPr>
          <p:cNvPr id="5" name="Retângulo 4"/>
          <p:cNvSpPr/>
          <p:nvPr/>
        </p:nvSpPr>
        <p:spPr>
          <a:xfrm>
            <a:off x="1043608" y="116632"/>
            <a:ext cx="78307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EDUCAÇÃO SOCIOAMBIENTAL NA CIDADE.</a:t>
            </a:r>
          </a:p>
        </p:txBody>
      </p:sp>
      <p:sp>
        <p:nvSpPr>
          <p:cNvPr id="6" name="Retângulo 5"/>
          <p:cNvSpPr/>
          <p:nvPr/>
        </p:nvSpPr>
        <p:spPr>
          <a:xfrm>
            <a:off x="5148064" y="3992091"/>
            <a:ext cx="322716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OBRIGADO!</a:t>
            </a:r>
          </a:p>
        </p:txBody>
      </p:sp>
      <p:sp>
        <p:nvSpPr>
          <p:cNvPr id="3" name="Retângulo 2"/>
          <p:cNvSpPr/>
          <p:nvPr/>
        </p:nvSpPr>
        <p:spPr>
          <a:xfrm>
            <a:off x="611560" y="5881331"/>
            <a:ext cx="600946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www.f</a:t>
            </a:r>
            <a:r>
              <a:rPr lang="pt-BR" sz="32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acebook.com\pei.integrada</a:t>
            </a:r>
          </a:p>
        </p:txBody>
      </p:sp>
    </p:spTree>
    <p:extLst>
      <p:ext uri="{BB962C8B-B14F-4D97-AF65-F5344CB8AC3E}">
        <p14:creationId xmlns:p14="http://schemas.microsoft.com/office/powerpoint/2010/main" val="11597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3465">
            <a:off x="216318" y="332656"/>
            <a:ext cx="4499698" cy="2587296"/>
          </a:xfr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645" y="188640"/>
            <a:ext cx="4032448" cy="266429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987850"/>
            <a:ext cx="2895785" cy="361606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089532"/>
            <a:ext cx="2808312" cy="351438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899592" y="2391271"/>
            <a:ext cx="7675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EDUCAÇÃO AMBIENTAL...</a:t>
            </a:r>
          </a:p>
        </p:txBody>
      </p:sp>
    </p:spTree>
    <p:extLst>
      <p:ext uri="{BB962C8B-B14F-4D97-AF65-F5344CB8AC3E}">
        <p14:creationId xmlns:p14="http://schemas.microsoft.com/office/powerpoint/2010/main" val="235143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896" y="3272228"/>
            <a:ext cx="7123259" cy="4006833"/>
          </a:xfrm>
        </p:spPr>
      </p:pic>
      <p:pic>
        <p:nvPicPr>
          <p:cNvPr id="1026" name="Picture 2" descr="A imagem pode conter: uma ou mais pessoas e sapa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043" y="-531440"/>
            <a:ext cx="6302625" cy="378157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459105" y="2780928"/>
            <a:ext cx="634770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7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MOVIMENTO...</a:t>
            </a:r>
          </a:p>
        </p:txBody>
      </p:sp>
    </p:spTree>
    <p:extLst>
      <p:ext uri="{BB962C8B-B14F-4D97-AF65-F5344CB8AC3E}">
        <p14:creationId xmlns:p14="http://schemas.microsoft.com/office/powerpoint/2010/main" val="413297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387424"/>
            <a:ext cx="9540552" cy="8163526"/>
          </a:xfrm>
          <a:prstGeom prst="rect">
            <a:avLst/>
          </a:prstGeom>
        </p:spPr>
      </p:pic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7" name="Espaço Reservado para Conteúd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0" y="-15334"/>
            <a:ext cx="3690601" cy="2767951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3608641" y="116632"/>
            <a:ext cx="56793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PROTAGONISMO...</a:t>
            </a:r>
            <a:endParaRPr lang="pt-B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967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39553"/>
            <a:ext cx="4608512" cy="271576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047406"/>
            <a:ext cx="2808312" cy="362575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1" y="211425"/>
            <a:ext cx="2577050" cy="343606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88640"/>
            <a:ext cx="5980478" cy="3240360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519878" y="3008556"/>
            <a:ext cx="84161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CULTURA, ARTE, DIVERSIDADE...</a:t>
            </a:r>
          </a:p>
        </p:txBody>
      </p:sp>
    </p:spTree>
    <p:extLst>
      <p:ext uri="{BB962C8B-B14F-4D97-AF65-F5344CB8AC3E}">
        <p14:creationId xmlns:p14="http://schemas.microsoft.com/office/powerpoint/2010/main" val="396905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7"/>
            <a:ext cx="2703652" cy="2027739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651" y="229816"/>
            <a:ext cx="5120570" cy="288032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424777"/>
            <a:ext cx="5111566" cy="317257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31538"/>
            <a:ext cx="2631644" cy="416581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611560" y="2132856"/>
            <a:ext cx="81737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DISCIPLINA E COMPROMISSO...</a:t>
            </a:r>
          </a:p>
        </p:txBody>
      </p:sp>
    </p:spTree>
    <p:extLst>
      <p:ext uri="{BB962C8B-B14F-4D97-AF65-F5344CB8AC3E}">
        <p14:creationId xmlns:p14="http://schemas.microsoft.com/office/powerpoint/2010/main" val="740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764704"/>
            <a:ext cx="3327834" cy="530120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0" y="3673476"/>
            <a:ext cx="5173636" cy="3012819"/>
          </a:xfrm>
          <a:prstGeom prst="rect">
            <a:avLst/>
          </a:prstGeom>
        </p:spPr>
      </p:pic>
      <p:pic>
        <p:nvPicPr>
          <p:cNvPr id="10" name="Espaço Reservado para Conteúdo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30" y="188640"/>
            <a:ext cx="5096513" cy="3327129"/>
          </a:xfrm>
        </p:spPr>
      </p:pic>
      <p:sp>
        <p:nvSpPr>
          <p:cNvPr id="3" name="Retângulo 2"/>
          <p:cNvSpPr/>
          <p:nvPr/>
        </p:nvSpPr>
        <p:spPr>
          <a:xfrm>
            <a:off x="765958" y="2850119"/>
            <a:ext cx="79496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MEIO AMBIENTE NA CIDADE...</a:t>
            </a:r>
          </a:p>
        </p:txBody>
      </p:sp>
    </p:spTree>
    <p:extLst>
      <p:ext uri="{BB962C8B-B14F-4D97-AF65-F5344CB8AC3E}">
        <p14:creationId xmlns:p14="http://schemas.microsoft.com/office/powerpoint/2010/main" val="241092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Figura1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067944" y="260648"/>
            <a:ext cx="4574009" cy="3340967"/>
          </a:xfrm>
          <a:prstGeom prst="rect">
            <a:avLst/>
          </a:prstGeom>
        </p:spPr>
      </p:pic>
      <p:pic>
        <p:nvPicPr>
          <p:cNvPr id="5" name="Imagem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65773"/>
            <a:ext cx="3096344" cy="5040560"/>
          </a:xfrm>
          <a:prstGeom prst="rect">
            <a:avLst/>
          </a:prstGeom>
        </p:spPr>
      </p:pic>
      <p:pic>
        <p:nvPicPr>
          <p:cNvPr id="6" name="Figura17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3995936" y="3789040"/>
            <a:ext cx="4680520" cy="2808314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957108" y="2967335"/>
            <a:ext cx="72298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COLETIVIDADE, IDENTIDADE...</a:t>
            </a:r>
            <a:endParaRPr lang="pt-BR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330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152</Words>
  <Application>Microsoft Office PowerPoint</Application>
  <PresentationFormat>Apresentação na tela (4:3)</PresentationFormat>
  <Paragraphs>37</Paragraphs>
  <Slides>21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4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“Eu gostei da parte em que o Pequeno Príncipe viaja pelo mundo. É bem mais difícil julgar a si mesmo do que os outros.” (Kamilly Vitória,  10 anos)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Roseli</dc:creator>
  <cp:lastModifiedBy>Roseli</cp:lastModifiedBy>
  <cp:revision>29</cp:revision>
  <dcterms:created xsi:type="dcterms:W3CDTF">2019-01-31T19:43:33Z</dcterms:created>
  <dcterms:modified xsi:type="dcterms:W3CDTF">2021-04-29T13:19:07Z</dcterms:modified>
</cp:coreProperties>
</file>